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7" r:id="rId2"/>
    <p:sldId id="267" r:id="rId3"/>
    <p:sldId id="256" r:id="rId4"/>
    <p:sldId id="258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774" autoAdjust="0"/>
  </p:normalViewPr>
  <p:slideViewPr>
    <p:cSldViewPr snapToGrid="0">
      <p:cViewPr>
        <p:scale>
          <a:sx n="66" d="100"/>
          <a:sy n="66" d="100"/>
        </p:scale>
        <p:origin x="389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EC9FD-91DC-4623-B1E6-940F8EBD416C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BB335-1CC6-4DA5-831B-911D4EA4C5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36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smtClean="0"/>
              <a:t>Erste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Introfolie</a:t>
            </a:r>
            <a:r>
              <a:rPr lang="de-DE" baseline="0" dirty="0" smtClean="0"/>
              <a:t> für Aufmerksamkeit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2534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 moderiert</a:t>
            </a:r>
          </a:p>
          <a:p>
            <a:r>
              <a:rPr lang="de-DE" dirty="0" smtClean="0"/>
              <a:t>Link</a:t>
            </a:r>
            <a:r>
              <a:rPr lang="de-DE" baseline="0" dirty="0" smtClean="0"/>
              <a:t> zum Download einbauen… (QR Code?)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156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Max</a:t>
            </a:r>
          </a:p>
          <a:p>
            <a:r>
              <a:rPr lang="de-DE" dirty="0" err="1" smtClean="0"/>
              <a:t>Introvideo</a:t>
            </a:r>
            <a:r>
              <a:rPr lang="de-DE" baseline="0" dirty="0" smtClean="0"/>
              <a:t> RoboCup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747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Eingehen auf </a:t>
            </a:r>
            <a:r>
              <a:rPr lang="de-DE" dirty="0" err="1" smtClean="0"/>
              <a:t>Introvideo</a:t>
            </a:r>
            <a:r>
              <a:rPr lang="de-DE" dirty="0" smtClean="0"/>
              <a:t>, langweilig</a:t>
            </a:r>
          </a:p>
          <a:p>
            <a:r>
              <a:rPr lang="de-DE" dirty="0" smtClean="0"/>
              <a:t>Vorstellung </a:t>
            </a:r>
            <a:r>
              <a:rPr lang="de-DE" dirty="0" err="1" smtClean="0"/>
              <a:t>UnrealCup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418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Ziele,</a:t>
            </a:r>
            <a:r>
              <a:rPr lang="de-DE" baseline="0" dirty="0" smtClean="0"/>
              <a:t> die wir erreichen wollten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747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Daniel</a:t>
            </a:r>
          </a:p>
          <a:p>
            <a:r>
              <a:rPr lang="de-DE" dirty="0" err="1" smtClean="0"/>
              <a:t>Unrealengine</a:t>
            </a:r>
            <a:r>
              <a:rPr lang="de-DE" dirty="0" smtClean="0"/>
              <a:t>, alternativen…Was ist von uns,</a:t>
            </a:r>
            <a:r>
              <a:rPr lang="de-DE" baseline="0" dirty="0" smtClean="0"/>
              <a:t> was von der Engine</a:t>
            </a:r>
            <a:endParaRPr lang="de-DE" dirty="0" smtClean="0"/>
          </a:p>
          <a:p>
            <a:r>
              <a:rPr lang="de-DE" dirty="0" smtClean="0"/>
              <a:t>4 min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0149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M. 2 min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C++, Flexible Architektur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Multithreading, gesichert durch Critical </a:t>
            </a:r>
            <a:r>
              <a:rPr lang="de-DE" baseline="0" dirty="0" err="1" smtClean="0"/>
              <a:t>Sections</a:t>
            </a:r>
            <a:r>
              <a:rPr lang="de-DE" baseline="0" dirty="0" smtClean="0"/>
              <a:t> -&gt; RPC</a:t>
            </a:r>
            <a:endParaRPr lang="de-DE" dirty="0" smtClean="0"/>
          </a:p>
          <a:p>
            <a:r>
              <a:rPr lang="de-DE" baseline="0" dirty="0" smtClean="0"/>
              <a:t>LUA als erste Möglichkeit für KI</a:t>
            </a:r>
          </a:p>
          <a:p>
            <a:r>
              <a:rPr lang="de-DE" baseline="0" dirty="0" smtClean="0"/>
              <a:t>Weitere </a:t>
            </a:r>
            <a:r>
              <a:rPr lang="de-DE" baseline="0" dirty="0" err="1" smtClean="0"/>
              <a:t>Scriptsprachen</a:t>
            </a:r>
            <a:r>
              <a:rPr lang="de-DE" baseline="0" dirty="0" smtClean="0"/>
              <a:t> wie JS, Python, Perl leicht einbaubar</a:t>
            </a:r>
          </a:p>
          <a:p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7934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Michi</a:t>
            </a:r>
            <a:r>
              <a:rPr lang="de-DE" baseline="0" dirty="0" smtClean="0"/>
              <a:t> M. 2 min</a:t>
            </a:r>
          </a:p>
          <a:p>
            <a:r>
              <a:rPr lang="de-DE" baseline="0" dirty="0" smtClean="0"/>
              <a:t>Genauer auf KI </a:t>
            </a:r>
            <a:r>
              <a:rPr lang="de-DE" baseline="0" dirty="0" err="1" smtClean="0"/>
              <a:t>Proggen</a:t>
            </a:r>
            <a:r>
              <a:rPr lang="de-DE" baseline="0" dirty="0" smtClean="0"/>
              <a:t> mit LUA eingehen</a:t>
            </a:r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621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Michi</a:t>
            </a:r>
          </a:p>
          <a:p>
            <a:r>
              <a:rPr lang="de-DE" dirty="0" smtClean="0"/>
              <a:t>Musik….erst ohne </a:t>
            </a:r>
            <a:r>
              <a:rPr lang="de-DE" dirty="0" err="1" smtClean="0"/>
              <a:t>gelaber</a:t>
            </a:r>
            <a:endParaRPr lang="de-DE" dirty="0" smtClean="0"/>
          </a:p>
          <a:p>
            <a:r>
              <a:rPr lang="de-DE" dirty="0" smtClean="0"/>
              <a:t>Dann bisschen</a:t>
            </a:r>
            <a:r>
              <a:rPr lang="de-DE" baseline="0" dirty="0" smtClean="0"/>
              <a:t> über KI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1711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Vorlesungsinhalte…Basislogik Fahr, Designansätze</a:t>
            </a:r>
          </a:p>
          <a:p>
            <a:r>
              <a:rPr lang="de-DE" dirty="0" smtClean="0"/>
              <a:t>Wir sind zufrieden, </a:t>
            </a:r>
            <a:r>
              <a:rPr lang="de-DE" dirty="0" err="1" smtClean="0"/>
              <a:t>ImagineCup</a:t>
            </a:r>
            <a:r>
              <a:rPr lang="de-DE" dirty="0" smtClean="0"/>
              <a:t>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0BB335-1CC6-4DA5-831B-911D4EA4C5A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764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1553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0064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259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2921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015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6644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0230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2504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52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091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smtClean="0"/>
              <a:t>Bild durch Klicken auf Symbol hinzufügen</a:t>
            </a:r>
            <a:endParaRPr lang="en-US" noProof="0" dirty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846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78000"/>
            <a:lum/>
          </a:blip>
          <a:srcRect/>
          <a:stretch>
            <a:fillRect t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 smtClean="0"/>
              <a:t>Haga clic para modificar el estilo de texto del patrón</a:t>
            </a:r>
          </a:p>
          <a:p>
            <a:pPr lvl="1"/>
            <a:r>
              <a:rPr lang="es-ES" altLang="de-DE" smtClean="0"/>
              <a:t>Segundo nivel</a:t>
            </a:r>
          </a:p>
          <a:p>
            <a:pPr lvl="2"/>
            <a:r>
              <a:rPr lang="es-ES" altLang="de-DE" smtClean="0"/>
              <a:t>Tercer nivel</a:t>
            </a:r>
          </a:p>
          <a:p>
            <a:pPr lvl="3"/>
            <a:r>
              <a:rPr lang="es-ES" altLang="de-DE" smtClean="0"/>
              <a:t>Cuarto nivel</a:t>
            </a:r>
          </a:p>
          <a:p>
            <a:pPr lvl="4"/>
            <a:r>
              <a:rPr lang="es-ES" altLang="de-DE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dirty="0">
                <a:latin typeface="Arial" charset="0"/>
                <a:cs typeface="Arial" charset="0"/>
              </a:defRPr>
            </a:lvl1pPr>
          </a:lstStyle>
          <a:p>
            <a:fld id="{AA57E2F2-D16C-4543-AA4F-89E515367E7B}" type="datetimeFigureOut">
              <a:rPr lang="de-DE" smtClean="0"/>
              <a:t>12.06.2015</a:t>
            </a:fld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dirty="0">
                <a:latin typeface="Arial" charset="0"/>
                <a:cs typeface="Arial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50C6515-04D2-4B67-93FB-B05FA1BD6D8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042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2554"/>
            <a:ext cx="3274603" cy="4989871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872490" y="1940134"/>
            <a:ext cx="167001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+</a:t>
            </a:r>
            <a:endParaRPr lang="de-DE" sz="19900" dirty="0"/>
          </a:p>
        </p:txBody>
      </p:sp>
      <p:sp>
        <p:nvSpPr>
          <p:cNvPr id="8" name="Textfeld 7"/>
          <p:cNvSpPr txBox="1"/>
          <p:nvPr/>
        </p:nvSpPr>
        <p:spPr>
          <a:xfrm>
            <a:off x="7642605" y="1940134"/>
            <a:ext cx="437231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9900" dirty="0" smtClean="0"/>
              <a:t>= ?</a:t>
            </a:r>
            <a:endParaRPr lang="de-DE" sz="19900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503" y="1967438"/>
            <a:ext cx="3100102" cy="310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5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Fazit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00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1450" y="5810250"/>
            <a:ext cx="10972800" cy="571500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smtClean="0"/>
              <a:t>JETZT DOWNLOADEN: LINK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46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bocup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391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alphaModFix amt="7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3536439"/>
            <a:ext cx="10363200" cy="1470025"/>
          </a:xfrm>
        </p:spPr>
        <p:txBody>
          <a:bodyPr/>
          <a:lstStyle/>
          <a:p>
            <a:r>
              <a:rPr lang="de-DE" sz="8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 Light" panose="020F0302020204030204" pitchFamily="34" charset="0"/>
              </a:rPr>
              <a:t>UNREALCUP</a:t>
            </a:r>
            <a:endParaRPr lang="de-DE" sz="8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 Light" panose="020F03020202040302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0" y="5006464"/>
            <a:ext cx="12192000" cy="1873659"/>
          </a:xfrm>
        </p:spPr>
        <p:txBody>
          <a:bodyPr/>
          <a:lstStyle/>
          <a:p>
            <a:pPr algn="just"/>
            <a:r>
              <a:rPr lang="de-DE" dirty="0">
                <a:latin typeface="Calibri Light" panose="020F0302020204030204" pitchFamily="34" charset="0"/>
              </a:rPr>
              <a:t>Michael </a:t>
            </a:r>
            <a:r>
              <a:rPr lang="de-DE" dirty="0" err="1">
                <a:latin typeface="Calibri Light" panose="020F0302020204030204" pitchFamily="34" charset="0"/>
              </a:rPr>
              <a:t>Kekeisen</a:t>
            </a:r>
            <a:r>
              <a:rPr lang="de-DE" dirty="0">
                <a:latin typeface="Calibri Light" panose="020F0302020204030204" pitchFamily="34" charset="0"/>
              </a:rPr>
              <a:t> –</a:t>
            </a:r>
            <a:r>
              <a:rPr lang="de-DE" dirty="0" smtClean="0">
                <a:latin typeface="Calibri Light" panose="020F0302020204030204" pitchFamily="34" charset="0"/>
              </a:rPr>
              <a:t> </a:t>
            </a:r>
            <a:r>
              <a:rPr lang="de-DE" dirty="0">
                <a:latin typeface="Calibri Light" panose="020F0302020204030204" pitchFamily="34" charset="0"/>
              </a:rPr>
              <a:t>Michael Möbius – Daniel </a:t>
            </a:r>
            <a:r>
              <a:rPr lang="de-DE" dirty="0" smtClean="0">
                <a:latin typeface="Calibri Light" panose="020F0302020204030204" pitchFamily="34" charset="0"/>
              </a:rPr>
              <a:t>Rapp </a:t>
            </a:r>
            <a:r>
              <a:rPr lang="de-DE" dirty="0">
                <a:latin typeface="Calibri Light" panose="020F0302020204030204" pitchFamily="34" charset="0"/>
              </a:rPr>
              <a:t>– </a:t>
            </a:r>
            <a:r>
              <a:rPr lang="de-DE" dirty="0" smtClean="0">
                <a:latin typeface="Calibri Light" panose="020F0302020204030204" pitchFamily="34" charset="0"/>
              </a:rPr>
              <a:t>Maximilian Schmitz</a:t>
            </a:r>
            <a:endParaRPr lang="de-DE" dirty="0">
              <a:latin typeface="Calibri Light" panose="020F0302020204030204" pitchFamily="34" charset="0"/>
            </a:endParaRPr>
          </a:p>
          <a:p>
            <a:pPr algn="just"/>
            <a:endParaRPr lang="de-DE" dirty="0">
              <a:latin typeface="Calibri Light" panose="020F0302020204030204" pitchFamily="34" charset="0"/>
            </a:endParaRPr>
          </a:p>
          <a:p>
            <a:r>
              <a:rPr lang="de-DE" sz="3600" dirty="0" smtClean="0">
                <a:latin typeface="Calibri Light" panose="020F0302020204030204" pitchFamily="34" charset="0"/>
              </a:rPr>
              <a:t>Studienarbeit TIT12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2798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  <a:p>
            <a:r>
              <a:rPr lang="de-DE" dirty="0"/>
              <a:t>Umsetzung</a:t>
            </a:r>
          </a:p>
          <a:p>
            <a:r>
              <a:rPr lang="de-DE" dirty="0"/>
              <a:t>Demo</a:t>
            </a:r>
          </a:p>
          <a:p>
            <a:r>
              <a:rPr lang="de-DE" dirty="0"/>
              <a:t>Fazit</a:t>
            </a:r>
          </a:p>
          <a:p>
            <a:r>
              <a:rPr lang="de-DE" dirty="0"/>
              <a:t>Fragerunde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521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Fußballsimulation</a:t>
            </a:r>
          </a:p>
          <a:p>
            <a:r>
              <a:rPr lang="de-DE" dirty="0" smtClean="0"/>
              <a:t>3D-Grafik</a:t>
            </a:r>
          </a:p>
          <a:p>
            <a:r>
              <a:rPr lang="de-DE" dirty="0" smtClean="0"/>
              <a:t>Physiksimulation</a:t>
            </a:r>
          </a:p>
          <a:p>
            <a:r>
              <a:rPr lang="de-DE" dirty="0" smtClean="0"/>
              <a:t>Ausdauersystem</a:t>
            </a:r>
          </a:p>
          <a:p>
            <a:r>
              <a:rPr lang="de-DE" dirty="0" smtClean="0"/>
              <a:t>Schnittstelle für KI</a:t>
            </a:r>
          </a:p>
        </p:txBody>
      </p:sp>
    </p:spTree>
    <p:extLst>
      <p:ext uri="{BB962C8B-B14F-4D97-AF65-F5344CB8AC3E}">
        <p14:creationId xmlns:p14="http://schemas.microsoft.com/office/powerpoint/2010/main" val="3504260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6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080" y="1417638"/>
            <a:ext cx="6953840" cy="4933567"/>
          </a:xfrm>
        </p:spPr>
      </p:pic>
    </p:spTree>
    <p:extLst>
      <p:ext uri="{BB962C8B-B14F-4D97-AF65-F5344CB8AC3E}">
        <p14:creationId xmlns:p14="http://schemas.microsoft.com/office/powerpoint/2010/main" val="1375651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Umsetzung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/>
          <a:srcRect l="-92" t="13254" r="39199" b="5465"/>
          <a:stretch/>
        </p:blipFill>
        <p:spPr>
          <a:xfrm>
            <a:off x="2595751" y="1417638"/>
            <a:ext cx="7000497" cy="506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5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Vorführung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395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2777</Template>
  <TotalTime>0</TotalTime>
  <Words>163</Words>
  <Application>Microsoft Office PowerPoint</Application>
  <PresentationFormat>Breitbild</PresentationFormat>
  <Paragraphs>59</Paragraphs>
  <Slides>11</Slides>
  <Notes>10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Diseño predeterminado</vt:lpstr>
      <vt:lpstr>PowerPoint-Präsentation</vt:lpstr>
      <vt:lpstr>PowerPoint-Präsentation</vt:lpstr>
      <vt:lpstr>UNREALCUP</vt:lpstr>
      <vt:lpstr>Inhalt</vt:lpstr>
      <vt:lpstr>Aufgabenstellung</vt:lpstr>
      <vt:lpstr>Umsetzung</vt:lpstr>
      <vt:lpstr>Umsetzung</vt:lpstr>
      <vt:lpstr>Umsetzung</vt:lpstr>
      <vt:lpstr>Vorführung</vt:lpstr>
      <vt:lpstr>Fazit</vt:lpstr>
      <vt:lpstr>Fragen?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Michael K.</dc:creator>
  <cp:lastModifiedBy>Maximilian Schmitz</cp:lastModifiedBy>
  <cp:revision>17</cp:revision>
  <dcterms:created xsi:type="dcterms:W3CDTF">2015-06-10T12:20:45Z</dcterms:created>
  <dcterms:modified xsi:type="dcterms:W3CDTF">2015-06-12T07:00:06Z</dcterms:modified>
</cp:coreProperties>
</file>

<file path=docProps/thumbnail.jpeg>
</file>